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3" r:id="rId3"/>
    <p:sldId id="264" r:id="rId4"/>
    <p:sldId id="265" r:id="rId5"/>
    <p:sldId id="266" r:id="rId6"/>
    <p:sldId id="267" r:id="rId7"/>
    <p:sldId id="273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2" r:id="rId23"/>
    <p:sldId id="286" r:id="rId24"/>
    <p:sldId id="287" r:id="rId25"/>
    <p:sldId id="288" r:id="rId26"/>
    <p:sldId id="289" r:id="rId27"/>
    <p:sldId id="294" r:id="rId28"/>
    <p:sldId id="293" r:id="rId29"/>
    <p:sldId id="258" r:id="rId30"/>
    <p:sldId id="259" r:id="rId31"/>
    <p:sldId id="260" r:id="rId32"/>
    <p:sldId id="295" r:id="rId33"/>
    <p:sldId id="26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A31D8-ED14-46D4-8B1C-5EA149B29A15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BEA90-4093-40C6-A2C3-6EF9B982F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7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BEA90-4093-40C6-A2C3-6EF9B982F02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8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«От рождения до школы»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Н.Е.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Вераксы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5936704" cy="1728192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Итоговой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мониторинг освоения основной образовательной программы дошкольного образования в соответствие с ФГОС 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2016-2017 гг.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11797"/>
              </p:ext>
            </p:extLst>
          </p:nvPr>
        </p:nvGraphicFramePr>
        <p:xfrm>
          <a:off x="323528" y="1124744"/>
          <a:ext cx="8388382" cy="501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8388382" cy="5013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6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177211"/>
              </p:ext>
            </p:extLst>
          </p:nvPr>
        </p:nvGraphicFramePr>
        <p:xfrm>
          <a:off x="107504" y="548681"/>
          <a:ext cx="8996809" cy="649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Документ" r:id="rId3" imgW="9903888" imgH="6328427" progId="Word.Document.12">
                  <p:embed/>
                </p:oleObj>
              </mc:Choice>
              <mc:Fallback>
                <p:oleObj name="Документ" r:id="rId3" imgW="9903888" imgH="632842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48681"/>
                        <a:ext cx="8996809" cy="64934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7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Познавательное </a:t>
            </a:r>
            <a:br>
              <a:rPr lang="ru-RU" dirty="0" smtClean="0"/>
            </a:br>
            <a:r>
              <a:rPr lang="ru-RU" dirty="0" smtClean="0"/>
              <a:t>развитие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119313"/>
            <a:ext cx="4952582" cy="3603625"/>
          </a:xfrm>
        </p:spPr>
      </p:pic>
    </p:spTree>
    <p:extLst>
      <p:ext uri="{BB962C8B-B14F-4D97-AF65-F5344CB8AC3E}">
        <p14:creationId xmlns:p14="http://schemas.microsoft.com/office/powerpoint/2010/main" val="6353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02801"/>
              </p:ext>
            </p:extLst>
          </p:nvPr>
        </p:nvGraphicFramePr>
        <p:xfrm>
          <a:off x="-180528" y="764704"/>
          <a:ext cx="9398113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764704"/>
                        <a:ext cx="9398113" cy="5616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04349"/>
              </p:ext>
            </p:extLst>
          </p:nvPr>
        </p:nvGraphicFramePr>
        <p:xfrm>
          <a:off x="174625" y="914400"/>
          <a:ext cx="9066213" cy="540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914400"/>
                        <a:ext cx="9066213" cy="5408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1640"/>
              </p:ext>
            </p:extLst>
          </p:nvPr>
        </p:nvGraphicFramePr>
        <p:xfrm>
          <a:off x="-180528" y="908720"/>
          <a:ext cx="965835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908720"/>
                        <a:ext cx="965835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3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61866"/>
              </p:ext>
            </p:extLst>
          </p:nvPr>
        </p:nvGraphicFramePr>
        <p:xfrm>
          <a:off x="-542925" y="833438"/>
          <a:ext cx="9505950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Документ" r:id="rId3" imgW="9903888" imgH="6328427" progId="Word.Document.12">
                  <p:embed/>
                </p:oleObj>
              </mc:Choice>
              <mc:Fallback>
                <p:oleObj name="Документ" r:id="rId3" imgW="9903888" imgH="632842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2925" y="833438"/>
                        <a:ext cx="9505950" cy="608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Речевое</a:t>
            </a:r>
            <a:br>
              <a:rPr lang="ru-RU" dirty="0" smtClean="0"/>
            </a:br>
            <a:r>
              <a:rPr lang="ru-RU" dirty="0" smtClean="0"/>
              <a:t> развитие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19313"/>
            <a:ext cx="5184576" cy="3603625"/>
          </a:xfrm>
        </p:spPr>
      </p:pic>
    </p:spTree>
    <p:extLst>
      <p:ext uri="{BB962C8B-B14F-4D97-AF65-F5344CB8AC3E}">
        <p14:creationId xmlns:p14="http://schemas.microsoft.com/office/powerpoint/2010/main" val="7780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5673"/>
              </p:ext>
            </p:extLst>
          </p:nvPr>
        </p:nvGraphicFramePr>
        <p:xfrm>
          <a:off x="-108520" y="908720"/>
          <a:ext cx="965835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908720"/>
                        <a:ext cx="965835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9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924053"/>
              </p:ext>
            </p:extLst>
          </p:nvPr>
        </p:nvGraphicFramePr>
        <p:xfrm>
          <a:off x="-396552" y="908720"/>
          <a:ext cx="965835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908720"/>
                        <a:ext cx="965835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5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«Социально – коммуникативное развитие»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5936704" cy="1728192"/>
          </a:xfrm>
        </p:spPr>
        <p:txBody>
          <a:bodyPr>
            <a:normAutofit/>
          </a:bodyPr>
          <a:lstStyle/>
          <a:p>
            <a:endParaRPr lang="ru-RU" sz="44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2016-2017 гг.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314369"/>
              </p:ext>
            </p:extLst>
          </p:nvPr>
        </p:nvGraphicFramePr>
        <p:xfrm>
          <a:off x="-257175" y="764704"/>
          <a:ext cx="965835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7175" y="764704"/>
                        <a:ext cx="965835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0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620279"/>
              </p:ext>
            </p:extLst>
          </p:nvPr>
        </p:nvGraphicFramePr>
        <p:xfrm>
          <a:off x="-540568" y="908720"/>
          <a:ext cx="9906000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Документ" r:id="rId3" imgW="9903888" imgH="6328427" progId="Word.Document.12">
                  <p:embed/>
                </p:oleObj>
              </mc:Choice>
              <mc:Fallback>
                <p:oleObj name="Документ" r:id="rId3" imgW="9903888" imgH="632842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0568" y="908720"/>
                        <a:ext cx="9906000" cy="634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4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EB5605"/>
                </a:solidFill>
              </a:rPr>
              <a:t>Художественно- эстетическое </a:t>
            </a:r>
            <a:br>
              <a:rPr lang="ru-RU" sz="4000" b="1" dirty="0">
                <a:solidFill>
                  <a:srgbClr val="EB5605"/>
                </a:solidFill>
              </a:rPr>
            </a:br>
            <a:r>
              <a:rPr lang="ru-RU" sz="4000" b="1" dirty="0">
                <a:solidFill>
                  <a:srgbClr val="EB5605"/>
                </a:solidFill>
              </a:rPr>
              <a:t>развитие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2769369" cy="20784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74888"/>
            <a:ext cx="4372595" cy="3418408"/>
          </a:xfrm>
        </p:spPr>
      </p:pic>
    </p:spTree>
    <p:extLst>
      <p:ext uri="{BB962C8B-B14F-4D97-AF65-F5344CB8AC3E}">
        <p14:creationId xmlns:p14="http://schemas.microsoft.com/office/powerpoint/2010/main" val="32363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7214"/>
              </p:ext>
            </p:extLst>
          </p:nvPr>
        </p:nvGraphicFramePr>
        <p:xfrm>
          <a:off x="-3170" y="980728"/>
          <a:ext cx="965835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0" y="980728"/>
                        <a:ext cx="965835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1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289057"/>
              </p:ext>
            </p:extLst>
          </p:nvPr>
        </p:nvGraphicFramePr>
        <p:xfrm>
          <a:off x="-180528" y="764704"/>
          <a:ext cx="9398113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764704"/>
                        <a:ext cx="9398113" cy="5616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9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122692"/>
              </p:ext>
            </p:extLst>
          </p:nvPr>
        </p:nvGraphicFramePr>
        <p:xfrm>
          <a:off x="-257175" y="836712"/>
          <a:ext cx="965835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7175" y="836712"/>
                        <a:ext cx="965835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7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921589"/>
              </p:ext>
            </p:extLst>
          </p:nvPr>
        </p:nvGraphicFramePr>
        <p:xfrm>
          <a:off x="-145368" y="840242"/>
          <a:ext cx="9434736" cy="604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Документ" r:id="rId3" imgW="9903888" imgH="6328427" progId="Word.Document.12">
                  <p:embed/>
                </p:oleObj>
              </mc:Choice>
              <mc:Fallback>
                <p:oleObj name="Документ" r:id="rId3" imgW="9903888" imgH="632842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5368" y="840242"/>
                        <a:ext cx="9434736" cy="6041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0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Итоговый мониторинг по возрастным группам ДОУ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4" y="2119313"/>
            <a:ext cx="5032995" cy="3603625"/>
          </a:xfrm>
        </p:spPr>
      </p:pic>
    </p:spTree>
    <p:extLst>
      <p:ext uri="{BB962C8B-B14F-4D97-AF65-F5344CB8AC3E}">
        <p14:creationId xmlns:p14="http://schemas.microsoft.com/office/powerpoint/2010/main" val="28667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9"/>
            <a:ext cx="9147795" cy="53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6289"/>
            <a:ext cx="9147795" cy="53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8689"/>
            <a:ext cx="9147795" cy="53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2" y="623889"/>
            <a:ext cx="9152688" cy="53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1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" y="623889"/>
            <a:ext cx="9276447" cy="53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1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9"/>
            <a:ext cx="9144000" cy="546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5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6"/>
            <a:ext cx="8892480" cy="58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2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-99393"/>
            <a:ext cx="5706516" cy="70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53" y="2119313"/>
            <a:ext cx="5273457" cy="3603625"/>
          </a:xfrm>
        </p:spPr>
      </p:pic>
    </p:spTree>
    <p:extLst>
      <p:ext uri="{BB962C8B-B14F-4D97-AF65-F5344CB8AC3E}">
        <p14:creationId xmlns:p14="http://schemas.microsoft.com/office/powerpoint/2010/main" val="26119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" y="623889"/>
            <a:ext cx="9152688" cy="53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3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" y="764704"/>
            <a:ext cx="8786911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59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2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ФИЗИЧЕСКОЕ </a:t>
            </a:r>
            <a:br>
              <a:rPr lang="ru-RU" dirty="0"/>
            </a:br>
            <a:r>
              <a:rPr lang="ru-RU" dirty="0"/>
              <a:t>РАЗВИТИЕ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19313"/>
            <a:ext cx="6264696" cy="3603625"/>
          </a:xfrm>
        </p:spPr>
      </p:pic>
    </p:spTree>
    <p:extLst>
      <p:ext uri="{BB962C8B-B14F-4D97-AF65-F5344CB8AC3E}">
        <p14:creationId xmlns:p14="http://schemas.microsoft.com/office/powerpoint/2010/main" val="38273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703819"/>
              </p:ext>
            </p:extLst>
          </p:nvPr>
        </p:nvGraphicFramePr>
        <p:xfrm>
          <a:off x="83992" y="404664"/>
          <a:ext cx="8976015" cy="537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2" y="404664"/>
                        <a:ext cx="8976015" cy="5373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0"/>
          <a:ext cx="965835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Документ" r:id="rId3" imgW="9656264" imgH="5758143" progId="Word.Document.12">
                  <p:embed/>
                </p:oleObj>
              </mc:Choice>
              <mc:Fallback>
                <p:oleObj name="Документ" r:id="rId3" imgW="9656264" imgH="57581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65835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2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244</TotalTime>
  <Words>40</Words>
  <Application>Microsoft Office PowerPoint</Application>
  <PresentationFormat>Экран (4:3)</PresentationFormat>
  <Paragraphs>13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Brush Script MT</vt:lpstr>
      <vt:lpstr>Calibri</vt:lpstr>
      <vt:lpstr>Constantia</vt:lpstr>
      <vt:lpstr>Franklin Gothic Book</vt:lpstr>
      <vt:lpstr>Rage Italic</vt:lpstr>
      <vt:lpstr>Кнопка</vt:lpstr>
      <vt:lpstr>Документ</vt:lpstr>
      <vt:lpstr>«От рождения до школы»  Н.Е. Вераксы</vt:lpstr>
      <vt:lpstr>    «Социально – коммуникативное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ФИЗИЧЕСКОЕ 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Познавательное 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Речевое 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Художественно- эстетическое 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Итоговый мониторинг по возрастным группам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рождения до школы»  Н.Е. Вераксы</dc:title>
  <dc:creator>user</dc:creator>
  <cp:lastModifiedBy>User</cp:lastModifiedBy>
  <cp:revision>21</cp:revision>
  <dcterms:created xsi:type="dcterms:W3CDTF">2017-05-28T04:08:48Z</dcterms:created>
  <dcterms:modified xsi:type="dcterms:W3CDTF">2017-06-02T00:24:31Z</dcterms:modified>
</cp:coreProperties>
</file>